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dee52874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dee52874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dee52874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dee5287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e913d959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e913d959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913d959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913d959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dee52874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dee52874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fe749b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fe749b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e749b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e749b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e749b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e749b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e913d959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e913d959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01"/>
            <a:ext cx="82221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Definition &amp; Requirements Specification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			       Team Blue</a:t>
            </a:r>
            <a:endParaRPr/>
          </a:p>
        </p:txBody>
      </p:sp>
      <p:pic>
        <p:nvPicPr>
          <p:cNvPr descr="See the source image"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475" y="1763418"/>
            <a:ext cx="1796979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Project Specification</a:t>
            </a:r>
            <a:endParaRPr sz="2400"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80775" y="17774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Focus / Domain / Area: </a:t>
            </a:r>
            <a:endParaRPr sz="12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200">
                <a:solidFill>
                  <a:schemeClr val="dk1"/>
                </a:solidFill>
              </a:rPr>
              <a:t>Foodies!</a:t>
            </a:r>
            <a:endParaRPr sz="12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200">
                <a:solidFill>
                  <a:schemeClr val="dk1"/>
                </a:solidFill>
              </a:rPr>
              <a:t>To help people organize their meals or </a:t>
            </a:r>
            <a:endParaRPr sz="12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200">
                <a:solidFill>
                  <a:schemeClr val="dk1"/>
                </a:solidFill>
              </a:rPr>
              <a:t>People who can't figure out what to cook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Libraries / Frameworks / Development Environment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Active android (helps with communication between app and SQLite)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Still researching what Framework may be best for what we want</a:t>
            </a:r>
            <a:endParaRPr sz="1200"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</a:rPr>
              <a:t>Android Virtual Device (AVD)</a:t>
            </a:r>
            <a:endParaRPr sz="1200"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</a:rPr>
              <a:t>Emulates Android OS within Android Studio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Web Scraping using Python Selenium and Scrapy libraries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Platform (Mobile, Desktop, Gaming, Etc): Mobile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Genre (Game, Application, etc): Food/Planning Application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android studio"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929" y="4444576"/>
            <a:ext cx="2179071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Project Definition</a:t>
            </a:r>
            <a:endParaRPr sz="2400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Why? 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The average American spends $232 eating out per month [</a:t>
            </a:r>
            <a:r>
              <a:rPr i="1" lang="en">
                <a:solidFill>
                  <a:schemeClr val="dk1"/>
                </a:solidFill>
              </a:rPr>
              <a:t>The Simple Dollar</a:t>
            </a:r>
            <a:r>
              <a:rPr lang="en">
                <a:solidFill>
                  <a:schemeClr val="dk1"/>
                </a:solidFill>
              </a:rPr>
              <a:t>].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The average cost of eating out is $12.75 per meal, while the average cost of cooking at home is $6.41 per meal [</a:t>
            </a:r>
            <a:r>
              <a:rPr i="1" lang="en">
                <a:solidFill>
                  <a:schemeClr val="dk1"/>
                </a:solidFill>
              </a:rPr>
              <a:t>Cheapism</a:t>
            </a:r>
            <a:r>
              <a:rPr lang="en">
                <a:solidFill>
                  <a:schemeClr val="dk1"/>
                </a:solidFill>
              </a:rPr>
              <a:t>].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You take in an average of 200 more calories eating out than if you eat at home [</a:t>
            </a:r>
            <a:r>
              <a:rPr i="1" lang="en">
                <a:solidFill>
                  <a:schemeClr val="dk1"/>
                </a:solidFill>
              </a:rPr>
              <a:t>The Independent</a:t>
            </a:r>
            <a:r>
              <a:rPr lang="en">
                <a:solidFill>
                  <a:schemeClr val="dk1"/>
                </a:solidFill>
              </a:rPr>
              <a:t>].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ee the source image"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8825"/>
            <a:ext cx="1735501" cy="11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45005" y="4033236"/>
            <a:ext cx="8859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What?</a:t>
            </a:r>
            <a:endParaRPr sz="2400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Our goal is to make a user-friendly and intuitive meal planning application for the Android mobile platform. We hope to encourage people to eat healthier, save money, and improve their cooking ability.</a:t>
            </a:r>
            <a:endParaRPr sz="1400"/>
          </a:p>
        </p:txBody>
      </p:sp>
      <p:pic>
        <p:nvPicPr>
          <p:cNvPr descr="See the source image"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5" y="3116550"/>
            <a:ext cx="2303875" cy="19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97245" y="3438426"/>
            <a:ext cx="10206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ee the source image"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150" y="3058125"/>
            <a:ext cx="2687225" cy="19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398489" y="3116551"/>
            <a:ext cx="11481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How?</a:t>
            </a:r>
            <a:endParaRPr sz="2400"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Edesia will allow the user to drag-and-drop different recipes into a day of the week. Users can search for recipes to add to their personal menu. If a user is unsure on what meal to cook, they can press a shuffle button and the application will select a variety of meals for that user.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88" y="3171117"/>
            <a:ext cx="1744375" cy="18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975" y="3112675"/>
            <a:ext cx="1839025" cy="18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Project Requirements</a:t>
            </a:r>
            <a:endParaRPr sz="2400"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950" y="2025750"/>
            <a:ext cx="2410374" cy="3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42" y="3061249"/>
            <a:ext cx="2081884" cy="20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0653" y="3061250"/>
            <a:ext cx="2702685" cy="20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54100" y="42350"/>
            <a:ext cx="28161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0" y="1430750"/>
            <a:ext cx="30702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Drag-and-drop user interface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Interactive calendar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of recipes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Users can save recipes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Users can upload recipes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Filter recipe search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Automated grocery list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283" y="0"/>
            <a:ext cx="60366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830700" y="-107475"/>
            <a:ext cx="40452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Usability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4600225" y="724200"/>
            <a:ext cx="449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with the smallest device in mind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interface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Offers more in-depth features for advanced users.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0" y="0"/>
            <a:ext cx="4319097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Three-Tier Architecture</a:t>
            </a:r>
            <a:endParaRPr sz="24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900" y="619050"/>
            <a:ext cx="7234200" cy="452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and Security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60950" y="15549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Hardware: Mobile devices(Android)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Software: Java, Javascript, C# using Android studio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Database: SQLite Database system seems to be the best from research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Use hash function(sha256) for encrypting sensitive user data into database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Scrub user input to prevent SQL injections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ee the source image"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825" y="3630025"/>
            <a:ext cx="2469725" cy="14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197913" y="3280586"/>
            <a:ext cx="8958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540" y="3646200"/>
            <a:ext cx="1326475" cy="13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002" y="3594970"/>
            <a:ext cx="895800" cy="142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